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3" r:id="rId1"/>
  </p:sldMasterIdLst>
  <p:notesMasterIdLst>
    <p:notesMasterId r:id="rId10"/>
  </p:notesMasterIdLst>
  <p:sldIdLst>
    <p:sldId id="256" r:id="rId2"/>
    <p:sldId id="258" r:id="rId3"/>
    <p:sldId id="263" r:id="rId4"/>
    <p:sldId id="268" r:id="rId5"/>
    <p:sldId id="262" r:id="rId6"/>
    <p:sldId id="274" r:id="rId7"/>
    <p:sldId id="273" r:id="rId8"/>
    <p:sldId id="259" r:id="rId9"/>
  </p:sldIdLst>
  <p:sldSz cx="9144000" cy="5143500" type="screen16x9"/>
  <p:notesSz cx="6858000" cy="9144000"/>
  <p:embeddedFontLst>
    <p:embeddedFont>
      <p:font typeface="10X10" panose="020B0600000101010101" charset="-127"/>
      <p:regular r:id="rId11"/>
    </p:embeddedFont>
    <p:embeddedFont>
      <p:font typeface="210 항아리 L" panose="02020603020101020101" pitchFamily="18" charset="-127"/>
      <p:regular r:id="rId12"/>
    </p:embeddedFont>
    <p:embeddedFont>
      <p:font typeface="210 항아리 R" panose="02020603020101020101" pitchFamily="18" charset="-127"/>
      <p:regular r:id="rId13"/>
    </p:embeddedFont>
    <p:embeddedFont>
      <p:font typeface="Assistant ExtraLight" pitchFamily="2" charset="-79"/>
      <p:regular r:id="rId14"/>
      <p:bold r:id="rId15"/>
    </p:embeddedFont>
    <p:embeddedFont>
      <p:font typeface="Lucida Handwriting" panose="03010101010101010101" pitchFamily="66" charset="0"/>
      <p:regular r:id="rId16"/>
    </p:embeddedFont>
    <p:embeddedFont>
      <p:font typeface="Marvel" panose="020B0600000101010101" charset="0"/>
      <p:regular r:id="rId17"/>
      <p:bold r:id="rId18"/>
      <p:italic r:id="rId19"/>
      <p:boldItalic r:id="rId20"/>
    </p:embeddedFont>
    <p:embeddedFont>
      <p:font typeface="Nunito Light" pitchFamily="2" charset="0"/>
      <p:regular r:id="rId21"/>
      <p:italic r:id="rId22"/>
    </p:embeddedFont>
    <p:embeddedFont>
      <p:font typeface="PT Serif" panose="020A0603040505020204" pitchFamily="18" charset="0"/>
      <p:regular r:id="rId23"/>
      <p:bold r:id="rId24"/>
      <p:italic r:id="rId25"/>
      <p:boldItalic r:id="rId26"/>
    </p:embeddedFont>
    <p:embeddedFont>
      <p:font typeface="Raleway Thin" pitchFamily="2" charset="0"/>
      <p:regular r:id="rId27"/>
      <p:italic r:id="rId28"/>
    </p:embeddedFont>
    <p:embeddedFont>
      <p:font typeface="Thasadith" panose="020B0600000101010101" charset="-34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19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2459" userDrawn="1">
          <p15:clr>
            <a:srgbClr val="A4A3A4"/>
          </p15:clr>
        </p15:guide>
        <p15:guide id="4" orient="horz" pos="16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8F23"/>
    <a:srgbClr val="5A8983"/>
    <a:srgbClr val="666666"/>
    <a:srgbClr val="BEDDB1"/>
    <a:srgbClr val="B0C9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A5B5B5-8A18-4279-87ED-C4ABEE2A96B0}">
  <a:tblStyle styleId="{01A5B5B5-8A18-4279-87ED-C4ABEE2A96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 showGuides="1">
      <p:cViewPr varScale="1">
        <p:scale>
          <a:sx n="142" d="100"/>
          <a:sy n="142" d="100"/>
        </p:scale>
        <p:origin x="220" y="80"/>
      </p:cViewPr>
      <p:guideLst>
        <p:guide orient="horz" pos="2119"/>
        <p:guide pos="2880"/>
        <p:guide orient="horz" pos="2459"/>
        <p:guide orient="horz" pos="162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jpe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346541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07c3e161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07c3e161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90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0a131ff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0a131ff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3139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0a131ff5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0a131ff5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750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0663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0a131ff51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0a131ff51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699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0a131ff51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0a131ff51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5649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0a131ff51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0a131ff51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63744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a131ff5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a131ff5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3206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704675" y="-232625"/>
            <a:ext cx="7994100" cy="4113900"/>
          </a:xfrm>
          <a:prstGeom prst="roundRect">
            <a:avLst>
              <a:gd name="adj" fmla="val 16667"/>
            </a:avLst>
          </a:prstGeom>
          <a:solidFill>
            <a:schemeClr val="lt2">
              <a:alpha val="606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413900" y="2822600"/>
            <a:ext cx="2913300" cy="2610000"/>
          </a:xfrm>
          <a:prstGeom prst="roundRect">
            <a:avLst>
              <a:gd name="adj" fmla="val 16667"/>
            </a:avLst>
          </a:prstGeom>
          <a:solidFill>
            <a:schemeClr val="accent3">
              <a:alpha val="528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7898825" y="407700"/>
            <a:ext cx="2111400" cy="1952400"/>
          </a:xfrm>
          <a:prstGeom prst="roundRect">
            <a:avLst>
              <a:gd name="adj" fmla="val 16667"/>
            </a:avLst>
          </a:prstGeom>
          <a:solidFill>
            <a:schemeClr val="accent3">
              <a:alpha val="528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 rot="896">
            <a:off x="1043701" y="907800"/>
            <a:ext cx="69042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 rot="1416">
            <a:off x="5456962" y="3940825"/>
            <a:ext cx="29133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F520ADB9-7BA2-40A4-A085-C6E2E1BC15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28F50922-8EE8-42FF-819C-EE9D7B2B8B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E2467661-5EC8-46FB-9D15-FF0A412875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780750" y="-221900"/>
            <a:ext cx="1514400" cy="1979700"/>
          </a:xfrm>
          <a:prstGeom prst="roundRect">
            <a:avLst>
              <a:gd name="adj" fmla="val 16667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239244" y="4016925"/>
            <a:ext cx="4476000" cy="149100"/>
          </a:xfrm>
          <a:prstGeom prst="roundRect">
            <a:avLst>
              <a:gd name="adj" fmla="val 50000"/>
            </a:avLst>
          </a:prstGeom>
          <a:solidFill>
            <a:schemeClr val="accent3">
              <a:alpha val="73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-77106" y="2227200"/>
            <a:ext cx="361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 flipH="1">
            <a:off x="918594" y="3069000"/>
            <a:ext cx="2620200" cy="15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 dirty="0"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50E0EA04-8696-4333-B887-AA3FCDED5D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4064375" y="3780725"/>
            <a:ext cx="5877000" cy="966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-219000" y="1904250"/>
            <a:ext cx="2558400" cy="1335000"/>
          </a:xfrm>
          <a:prstGeom prst="roundRect">
            <a:avLst>
              <a:gd name="adj" fmla="val 16667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000575" y="1587725"/>
            <a:ext cx="42768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Font typeface="Raleway Thin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1115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670850" y="2302053"/>
            <a:ext cx="31554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D49E86-8A95-4080-BE52-740228CCC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ctrTitle"/>
          </p:nvPr>
        </p:nvSpPr>
        <p:spPr>
          <a:xfrm flipH="1">
            <a:off x="5623705" y="1995919"/>
            <a:ext cx="1560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 flipH="1">
            <a:off x="5623768" y="2402167"/>
            <a:ext cx="2516100" cy="17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ctrTitle" idx="2"/>
          </p:nvPr>
        </p:nvSpPr>
        <p:spPr>
          <a:xfrm flipH="1">
            <a:off x="1702544" y="1995914"/>
            <a:ext cx="18177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 flipH="1">
            <a:off x="1004132" y="2402167"/>
            <a:ext cx="2516100" cy="17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 idx="4"/>
          </p:nvPr>
        </p:nvSpPr>
        <p:spPr>
          <a:xfrm>
            <a:off x="5427350" y="356124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A43F008C-4DA1-4DA3-8B8A-CC5C53F624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614730" y="2131575"/>
            <a:ext cx="25059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5420751" y="422799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C98CD211-2489-4A8B-B7E9-29EC8A5251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title" hasCustomPrompt="1"/>
          </p:nvPr>
        </p:nvSpPr>
        <p:spPr>
          <a:xfrm rot="121">
            <a:off x="345816" y="2356616"/>
            <a:ext cx="85206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12"/>
          <p:cNvSpPr txBox="1">
            <a:spLocks noGrp="1"/>
          </p:cNvSpPr>
          <p:nvPr>
            <p:ph type="subTitle" idx="1"/>
          </p:nvPr>
        </p:nvSpPr>
        <p:spPr>
          <a:xfrm flipH="1">
            <a:off x="3482150" y="1567376"/>
            <a:ext cx="21798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02D6AAE3-4FFD-40E5-A3AD-15CC10DED5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/>
          <p:nvPr/>
        </p:nvSpPr>
        <p:spPr>
          <a:xfrm>
            <a:off x="7091100" y="1841410"/>
            <a:ext cx="3395100" cy="2385600"/>
          </a:xfrm>
          <a:prstGeom prst="roundRect">
            <a:avLst>
              <a:gd name="adj" fmla="val 13861"/>
            </a:avLst>
          </a:prstGeom>
          <a:solidFill>
            <a:schemeClr val="lt2">
              <a:alpha val="603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-1309250" y="1841410"/>
            <a:ext cx="3395100" cy="2385600"/>
          </a:xfrm>
          <a:prstGeom prst="roundRect">
            <a:avLst>
              <a:gd name="adj" fmla="val 13861"/>
            </a:avLst>
          </a:prstGeom>
          <a:solidFill>
            <a:schemeClr val="accent3">
              <a:alpha val="73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hasCustomPrompt="1"/>
          </p:nvPr>
        </p:nvSpPr>
        <p:spPr>
          <a:xfrm flipH="1">
            <a:off x="7371856" y="2213414"/>
            <a:ext cx="1209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 b="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 flipH="1">
            <a:off x="2078142" y="2477830"/>
            <a:ext cx="22194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2"/>
          </p:nvPr>
        </p:nvSpPr>
        <p:spPr>
          <a:xfrm>
            <a:off x="4937908" y="2477830"/>
            <a:ext cx="21570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4"/>
          </p:nvPr>
        </p:nvSpPr>
        <p:spPr>
          <a:xfrm flipH="1">
            <a:off x="2078142" y="3439460"/>
            <a:ext cx="22194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5052207" y="3439460"/>
            <a:ext cx="20427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6"/>
          </p:nvPr>
        </p:nvSpPr>
        <p:spPr>
          <a:xfrm flipH="1">
            <a:off x="2078080" y="1905938"/>
            <a:ext cx="31302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sz="2400" b="1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7"/>
          </p:nvPr>
        </p:nvSpPr>
        <p:spPr>
          <a:xfrm>
            <a:off x="4937982" y="1905938"/>
            <a:ext cx="21570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sz="2400" b="1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 flipH="1">
            <a:off x="2078080" y="3156197"/>
            <a:ext cx="3130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sz="2400" b="1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156980" y="3156197"/>
            <a:ext cx="1938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sz="2400" b="1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430634" y="3188375"/>
            <a:ext cx="132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7371856" y="3188375"/>
            <a:ext cx="132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 b="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 hasCustomPrompt="1"/>
          </p:nvPr>
        </p:nvSpPr>
        <p:spPr>
          <a:xfrm>
            <a:off x="430634" y="2213414"/>
            <a:ext cx="132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18" name="슬라이드 번호 개체 틀 5">
            <a:extLst>
              <a:ext uri="{FF2B5EF4-FFF2-40B4-BE49-F238E27FC236}">
                <a16:creationId xmlns:a16="http://schemas.microsoft.com/office/drawing/2014/main" id="{7B90847F-E92D-4BF3-8545-93C94161BC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1"/>
          </p:nvPr>
        </p:nvSpPr>
        <p:spPr>
          <a:xfrm flipH="1">
            <a:off x="5108325" y="2292100"/>
            <a:ext cx="3041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2"/>
          </p:nvPr>
        </p:nvSpPr>
        <p:spPr>
          <a:xfrm flipH="1">
            <a:off x="872325" y="2286475"/>
            <a:ext cx="3101100" cy="10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3842525" y="354225"/>
            <a:ext cx="4674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ubTitle" idx="3"/>
          </p:nvPr>
        </p:nvSpPr>
        <p:spPr>
          <a:xfrm flipH="1">
            <a:off x="5170232" y="3921525"/>
            <a:ext cx="1649700" cy="6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4"/>
          </p:nvPr>
        </p:nvSpPr>
        <p:spPr>
          <a:xfrm flipH="1">
            <a:off x="2291625" y="3921514"/>
            <a:ext cx="1681800" cy="6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A5FF0581-1F51-4ECD-A1E2-850A5E7C58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chemeClr val="lt2">
              <a:alpha val="2527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ctrTitle"/>
          </p:nvPr>
        </p:nvSpPr>
        <p:spPr>
          <a:xfrm flipH="1">
            <a:off x="6196038" y="1526811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 flipH="1">
            <a:off x="6050688" y="2114681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ctrTitle" idx="2"/>
          </p:nvPr>
        </p:nvSpPr>
        <p:spPr>
          <a:xfrm flipH="1">
            <a:off x="3817913" y="1526811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3"/>
          </p:nvPr>
        </p:nvSpPr>
        <p:spPr>
          <a:xfrm flipH="1">
            <a:off x="3540863" y="2114681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ctrTitle" idx="4"/>
          </p:nvPr>
        </p:nvSpPr>
        <p:spPr>
          <a:xfrm flipH="1">
            <a:off x="6327738" y="3137772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5"/>
          </p:nvPr>
        </p:nvSpPr>
        <p:spPr>
          <a:xfrm flipH="1">
            <a:off x="6050688" y="3730243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ctrTitle" idx="6"/>
          </p:nvPr>
        </p:nvSpPr>
        <p:spPr>
          <a:xfrm flipH="1">
            <a:off x="1255663" y="1670211"/>
            <a:ext cx="1560600" cy="4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7"/>
          </p:nvPr>
        </p:nvSpPr>
        <p:spPr>
          <a:xfrm flipH="1">
            <a:off x="978613" y="2114680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ctrTitle" idx="8"/>
          </p:nvPr>
        </p:nvSpPr>
        <p:spPr>
          <a:xfrm flipH="1">
            <a:off x="3817913" y="3137772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9"/>
          </p:nvPr>
        </p:nvSpPr>
        <p:spPr>
          <a:xfrm flipH="1">
            <a:off x="3540863" y="3730243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ctrTitle" idx="13"/>
          </p:nvPr>
        </p:nvSpPr>
        <p:spPr>
          <a:xfrm flipH="1">
            <a:off x="1255664" y="313778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4"/>
          </p:nvPr>
        </p:nvSpPr>
        <p:spPr>
          <a:xfrm flipH="1">
            <a:off x="978613" y="3730257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title" idx="15"/>
          </p:nvPr>
        </p:nvSpPr>
        <p:spPr>
          <a:xfrm>
            <a:off x="594650" y="355650"/>
            <a:ext cx="24630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C022C4E4-F133-4403-9007-01A658DE776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3538794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A8983"/>
                </a:solidFill>
              </a:defRPr>
            </a:lvl1pPr>
          </a:lstStyle>
          <a:p>
            <a:fld id="{B868EB96-055B-4C46-A321-E2DDABE137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ssistant ExtraLight"/>
              <a:buChar char="●"/>
              <a:defRPr sz="18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ExtraLight"/>
              <a:buChar char="○"/>
              <a:defRPr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5" r:id="rId5"/>
    <p:sldLayoutId id="2147483658" r:id="rId6"/>
    <p:sldLayoutId id="2147483659" r:id="rId7"/>
    <p:sldLayoutId id="2147483661" r:id="rId8"/>
    <p:sldLayoutId id="2147483663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pager.kr/~c14st21/02_Portfolio/03_product_Info/bambiBook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://doctype2g.com/01_2021/03_ProductInfo/" TargetMode="Externa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pager.kr/~c14st21/02_Portfolio/03_product_Info/bambiBook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doctype2g.com/01_2021/03_ProductInfo/" TargetMode="Externa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pager.kr/~c14st21/02_Portfolio/03_product_Info/bambiBook/" TargetMode="External"/><Relationship Id="rId7" Type="http://schemas.openxmlformats.org/officeDocument/2006/relationships/hyperlink" Target="http://doctype2g.com/01_2021/03_ProductInfo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.jpe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>
            <a:spLocks noGrp="1"/>
          </p:cNvSpPr>
          <p:nvPr>
            <p:ph type="subTitle" idx="1"/>
          </p:nvPr>
        </p:nvSpPr>
        <p:spPr>
          <a:xfrm rot="1416">
            <a:off x="5456962" y="3940825"/>
            <a:ext cx="29133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>
                <a:solidFill>
                  <a:schemeClr val="bg1">
                    <a:lumMod val="2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Web detail page design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bg1">
                    <a:lumMod val="2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이지원</a:t>
            </a:r>
            <a:endParaRPr dirty="0">
              <a:solidFill>
                <a:schemeClr val="bg1">
                  <a:lumMod val="25000"/>
                </a:schemeClr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ctrTitle"/>
          </p:nvPr>
        </p:nvSpPr>
        <p:spPr>
          <a:xfrm rot="896">
            <a:off x="1043701" y="907800"/>
            <a:ext cx="69042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800" dirty="0">
                <a:solidFill>
                  <a:schemeClr val="tx1"/>
                </a:solidFill>
                <a:latin typeface="Lucida Handwriting" panose="03010101010101010101" pitchFamily="66" charset="0"/>
              </a:rPr>
              <a:t>Bambi</a:t>
            </a:r>
            <a:br>
              <a:rPr lang="en-US" altLang="ko-KR" dirty="0">
                <a:solidFill>
                  <a:schemeClr val="tx1"/>
                </a:solidFill>
              </a:rPr>
            </a:br>
            <a:r>
              <a:rPr lang="en-US" altLang="ko-KR" sz="3600" dirty="0">
                <a:solidFill>
                  <a:schemeClr val="bg1"/>
                </a:solidFill>
                <a:latin typeface="Assistant ExtraLight" pitchFamily="2" charset="-79"/>
                <a:cs typeface="Assistant ExtraLight" pitchFamily="2" charset="-79"/>
              </a:rPr>
              <a:t>English study book</a:t>
            </a:r>
            <a:endParaRPr dirty="0">
              <a:solidFill>
                <a:schemeClr val="bg1"/>
              </a:solidFill>
              <a:latin typeface="Assistant ExtraLight" pitchFamily="2" charset="-79"/>
              <a:cs typeface="Assistant ExtraLight" pitchFamily="2" charset="-79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>
            <a:spLocks noGrp="1"/>
          </p:cNvSpPr>
          <p:nvPr>
            <p:ph type="subTitle" idx="1"/>
          </p:nvPr>
        </p:nvSpPr>
        <p:spPr>
          <a:xfrm flipH="1">
            <a:off x="2078142" y="2477830"/>
            <a:ext cx="22194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3page</a:t>
            </a:r>
            <a:endParaRPr dirty="0"/>
          </a:p>
        </p:txBody>
      </p:sp>
      <p:sp>
        <p:nvSpPr>
          <p:cNvPr id="168" name="Google Shape;168;p30"/>
          <p:cNvSpPr txBox="1">
            <a:spLocks noGrp="1"/>
          </p:cNvSpPr>
          <p:nvPr>
            <p:ph type="title" idx="3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Contents</a:t>
            </a:r>
            <a:endParaRPr dirty="0"/>
          </a:p>
        </p:txBody>
      </p:sp>
      <p:sp>
        <p:nvSpPr>
          <p:cNvPr id="169" name="Google Shape;169;p30"/>
          <p:cNvSpPr txBox="1">
            <a:spLocks noGrp="1"/>
          </p:cNvSpPr>
          <p:nvPr>
            <p:ph type="title"/>
          </p:nvPr>
        </p:nvSpPr>
        <p:spPr>
          <a:xfrm flipH="1">
            <a:off x="7371849" y="2213425"/>
            <a:ext cx="132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0" name="Google Shape;170;p30"/>
          <p:cNvSpPr txBox="1">
            <a:spLocks noGrp="1"/>
          </p:cNvSpPr>
          <p:nvPr>
            <p:ph type="subTitle" idx="2"/>
          </p:nvPr>
        </p:nvSpPr>
        <p:spPr>
          <a:xfrm>
            <a:off x="4937908" y="2477830"/>
            <a:ext cx="21570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5page</a:t>
            </a:r>
            <a:endParaRPr dirty="0"/>
          </a:p>
        </p:txBody>
      </p:sp>
      <p:sp>
        <p:nvSpPr>
          <p:cNvPr id="171" name="Google Shape;171;p30"/>
          <p:cNvSpPr txBox="1">
            <a:spLocks noGrp="1"/>
          </p:cNvSpPr>
          <p:nvPr>
            <p:ph type="subTitle" idx="4"/>
          </p:nvPr>
        </p:nvSpPr>
        <p:spPr>
          <a:xfrm flipH="1">
            <a:off x="2078142" y="3439460"/>
            <a:ext cx="22194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4page</a:t>
            </a:r>
            <a:endParaRPr dirty="0"/>
          </a:p>
        </p:txBody>
      </p:sp>
      <p:sp>
        <p:nvSpPr>
          <p:cNvPr id="172" name="Google Shape;172;p30"/>
          <p:cNvSpPr txBox="1">
            <a:spLocks noGrp="1"/>
          </p:cNvSpPr>
          <p:nvPr>
            <p:ph type="subTitle" idx="5"/>
          </p:nvPr>
        </p:nvSpPr>
        <p:spPr>
          <a:xfrm>
            <a:off x="5052207" y="3439460"/>
            <a:ext cx="20427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8page</a:t>
            </a:r>
            <a:endParaRPr dirty="0"/>
          </a:p>
        </p:txBody>
      </p:sp>
      <p:sp>
        <p:nvSpPr>
          <p:cNvPr id="173" name="Google Shape;173;p30"/>
          <p:cNvSpPr txBox="1">
            <a:spLocks noGrp="1"/>
          </p:cNvSpPr>
          <p:nvPr>
            <p:ph type="subTitle" idx="6"/>
          </p:nvPr>
        </p:nvSpPr>
        <p:spPr>
          <a:xfrm flipH="1">
            <a:off x="2078080" y="1905938"/>
            <a:ext cx="31302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Concept</a:t>
            </a:r>
            <a:endParaRPr dirty="0"/>
          </a:p>
        </p:txBody>
      </p:sp>
      <p:sp>
        <p:nvSpPr>
          <p:cNvPr id="174" name="Google Shape;174;p30"/>
          <p:cNvSpPr txBox="1">
            <a:spLocks noGrp="1"/>
          </p:cNvSpPr>
          <p:nvPr>
            <p:ph type="subTitle" idx="7"/>
          </p:nvPr>
        </p:nvSpPr>
        <p:spPr>
          <a:xfrm>
            <a:off x="4937982" y="1905938"/>
            <a:ext cx="21570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Detail page</a:t>
            </a:r>
            <a:endParaRPr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8"/>
          </p:nvPr>
        </p:nvSpPr>
        <p:spPr>
          <a:xfrm flipH="1">
            <a:off x="2078080" y="3156197"/>
            <a:ext cx="3130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Sketch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subTitle" idx="9"/>
          </p:nvPr>
        </p:nvSpPr>
        <p:spPr>
          <a:xfrm>
            <a:off x="5156980" y="3156197"/>
            <a:ext cx="1938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Review</a:t>
            </a:r>
            <a:endParaRPr dirty="0"/>
          </a:p>
        </p:txBody>
      </p:sp>
      <p:sp>
        <p:nvSpPr>
          <p:cNvPr id="177" name="Google Shape;177;p30"/>
          <p:cNvSpPr txBox="1">
            <a:spLocks noGrp="1"/>
          </p:cNvSpPr>
          <p:nvPr>
            <p:ph type="title" idx="13"/>
          </p:nvPr>
        </p:nvSpPr>
        <p:spPr>
          <a:xfrm>
            <a:off x="430634" y="3188375"/>
            <a:ext cx="132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8" name="Google Shape;178;p30"/>
          <p:cNvSpPr txBox="1">
            <a:spLocks noGrp="1"/>
          </p:cNvSpPr>
          <p:nvPr>
            <p:ph type="title" idx="14"/>
          </p:nvPr>
        </p:nvSpPr>
        <p:spPr>
          <a:xfrm flipH="1">
            <a:off x="7371856" y="3188375"/>
            <a:ext cx="132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title" idx="15"/>
          </p:nvPr>
        </p:nvSpPr>
        <p:spPr>
          <a:xfrm>
            <a:off x="430634" y="2213414"/>
            <a:ext cx="132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01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>
            <a:spLocks noGrp="1"/>
          </p:cNvSpPr>
          <p:nvPr>
            <p:ph type="subTitle" idx="2"/>
          </p:nvPr>
        </p:nvSpPr>
        <p:spPr>
          <a:xfrm flipH="1">
            <a:off x="903112" y="2296085"/>
            <a:ext cx="3223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책에서 사용되는 색상을 추출하여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제목과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강조부분에 사용하여</a:t>
            </a:r>
            <a:endParaRPr lang="en-US" altLang="ko-KR" sz="14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책의 특징을 더 부각시켰습니다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.</a:t>
            </a:r>
          </a:p>
        </p:txBody>
      </p:sp>
      <p:sp>
        <p:nvSpPr>
          <p:cNvPr id="259" name="Google Shape;259;p35"/>
          <p:cNvSpPr txBox="1">
            <a:spLocks noGrp="1"/>
          </p:cNvSpPr>
          <p:nvPr>
            <p:ph type="subTitle" idx="1"/>
          </p:nvPr>
        </p:nvSpPr>
        <p:spPr>
          <a:xfrm flipH="1">
            <a:off x="5078888" y="2240280"/>
            <a:ext cx="31620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solidFill>
                  <a:srgbClr val="FF8F23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제목</a:t>
            </a: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엔 굵고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가독성이 좋은 폰트를</a:t>
            </a:r>
            <a:endParaRPr lang="en-US" altLang="ko-KR" sz="14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>
                <a:latin typeface="10X10" panose="020D0604000000000000" pitchFamily="50" charset="-127"/>
                <a:ea typeface="10X10" panose="020D0604000000000000" pitchFamily="50" charset="-127"/>
              </a:rPr>
              <a:t>사용하였으며</a:t>
            </a:r>
            <a:r>
              <a:rPr lang="en-US" altLang="ko-KR" sz="1400"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sz="1400" dirty="0">
                <a:solidFill>
                  <a:srgbClr val="5A8983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상세 내용</a:t>
            </a: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은 깔끔한 느낌을 주는 폰트를 사용하였습니다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.</a:t>
            </a:r>
            <a:endParaRPr sz="1400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61" name="Google Shape;261;p35"/>
          <p:cNvSpPr/>
          <p:nvPr/>
        </p:nvSpPr>
        <p:spPr>
          <a:xfrm>
            <a:off x="903188" y="4051875"/>
            <a:ext cx="3223500" cy="96600"/>
          </a:xfrm>
          <a:prstGeom prst="roundRect">
            <a:avLst>
              <a:gd name="adj" fmla="val 50000"/>
            </a:avLst>
          </a:prstGeom>
          <a:solidFill>
            <a:schemeClr val="accent3">
              <a:alpha val="73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5"/>
          <p:cNvSpPr/>
          <p:nvPr/>
        </p:nvSpPr>
        <p:spPr>
          <a:xfrm>
            <a:off x="5078888" y="4051875"/>
            <a:ext cx="3162000" cy="96600"/>
          </a:xfrm>
          <a:prstGeom prst="roundRect">
            <a:avLst>
              <a:gd name="adj" fmla="val 50000"/>
            </a:avLst>
          </a:prstGeom>
          <a:solidFill>
            <a:schemeClr val="lt2">
              <a:alpha val="603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5"/>
          <p:cNvSpPr/>
          <p:nvPr/>
        </p:nvSpPr>
        <p:spPr>
          <a:xfrm>
            <a:off x="903188" y="1535743"/>
            <a:ext cx="778800" cy="586200"/>
          </a:xfrm>
          <a:prstGeom prst="roundRect">
            <a:avLst>
              <a:gd name="adj" fmla="val 21234"/>
            </a:avLst>
          </a:prstGeom>
          <a:solidFill>
            <a:schemeClr val="accent3">
              <a:alpha val="73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5"/>
          <p:cNvSpPr txBox="1">
            <a:spLocks noGrp="1"/>
          </p:cNvSpPr>
          <p:nvPr>
            <p:ph type="subTitle" idx="4"/>
          </p:nvPr>
        </p:nvSpPr>
        <p:spPr>
          <a:xfrm flipH="1">
            <a:off x="966414" y="1511743"/>
            <a:ext cx="633000" cy="6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  <a:latin typeface="Marvel"/>
                <a:ea typeface="Marvel"/>
                <a:cs typeface="Marvel"/>
                <a:sym typeface="Marvel"/>
              </a:rPr>
              <a:t>01</a:t>
            </a:r>
            <a:endParaRPr sz="3000" dirty="0">
              <a:solidFill>
                <a:schemeClr val="lt1"/>
              </a:solidFill>
              <a:latin typeface="Marvel"/>
              <a:ea typeface="Marvel"/>
              <a:cs typeface="Marvel"/>
              <a:sym typeface="Marvel"/>
            </a:endParaRPr>
          </a:p>
        </p:txBody>
      </p:sp>
      <p:sp>
        <p:nvSpPr>
          <p:cNvPr id="265" name="Google Shape;265;p35"/>
          <p:cNvSpPr/>
          <p:nvPr/>
        </p:nvSpPr>
        <p:spPr>
          <a:xfrm>
            <a:off x="7462088" y="1535743"/>
            <a:ext cx="778800" cy="586200"/>
          </a:xfrm>
          <a:prstGeom prst="roundRect">
            <a:avLst>
              <a:gd name="adj" fmla="val 21234"/>
            </a:avLst>
          </a:prstGeom>
          <a:solidFill>
            <a:schemeClr val="lt2">
              <a:alpha val="603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5"/>
          <p:cNvSpPr txBox="1">
            <a:spLocks noGrp="1"/>
          </p:cNvSpPr>
          <p:nvPr>
            <p:ph type="subTitle" idx="4"/>
          </p:nvPr>
        </p:nvSpPr>
        <p:spPr>
          <a:xfrm flipH="1">
            <a:off x="7548588" y="1511743"/>
            <a:ext cx="633000" cy="6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Marvel"/>
                <a:ea typeface="Marvel"/>
                <a:cs typeface="Marvel"/>
                <a:sym typeface="Marvel"/>
              </a:rPr>
              <a:t>02</a:t>
            </a:r>
            <a:endParaRPr sz="3000">
              <a:solidFill>
                <a:schemeClr val="lt1"/>
              </a:solidFill>
              <a:latin typeface="Marvel"/>
              <a:ea typeface="Marvel"/>
              <a:cs typeface="Marvel"/>
              <a:sym typeface="Marvel"/>
            </a:endParaRPr>
          </a:p>
        </p:txBody>
      </p:sp>
      <p:sp>
        <p:nvSpPr>
          <p:cNvPr id="17" name="Google Shape;220;p33">
            <a:extLst>
              <a:ext uri="{FF2B5EF4-FFF2-40B4-BE49-F238E27FC236}">
                <a16:creationId xmlns:a16="http://schemas.microsoft.com/office/drawing/2014/main" id="{F9CF8BF4-DED0-4A99-B123-2751B22ADD99}"/>
              </a:ext>
            </a:extLst>
          </p:cNvPr>
          <p:cNvSpPr txBox="1">
            <a:spLocks/>
          </p:cNvSpPr>
          <p:nvPr/>
        </p:nvSpPr>
        <p:spPr>
          <a:xfrm flipH="1">
            <a:off x="1768488" y="1539943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9pPr>
          </a:lstStyle>
          <a:p>
            <a:pPr algn="l"/>
            <a:r>
              <a:rPr lang="en-US" altLang="ko-KR" dirty="0"/>
              <a:t>Color</a:t>
            </a:r>
            <a:endParaRPr lang="en-US" dirty="0"/>
          </a:p>
        </p:txBody>
      </p:sp>
      <p:sp>
        <p:nvSpPr>
          <p:cNvPr id="18" name="Google Shape;220;p33">
            <a:extLst>
              <a:ext uri="{FF2B5EF4-FFF2-40B4-BE49-F238E27FC236}">
                <a16:creationId xmlns:a16="http://schemas.microsoft.com/office/drawing/2014/main" id="{E920EABA-8647-40E7-9A1D-B9B5D631E6DE}"/>
              </a:ext>
            </a:extLst>
          </p:cNvPr>
          <p:cNvSpPr txBox="1">
            <a:spLocks/>
          </p:cNvSpPr>
          <p:nvPr/>
        </p:nvSpPr>
        <p:spPr>
          <a:xfrm flipH="1">
            <a:off x="5814912" y="1539943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3000" b="1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9pPr>
          </a:lstStyle>
          <a:p>
            <a:r>
              <a:rPr lang="en-US" altLang="ko-KR" dirty="0"/>
              <a:t>Font</a:t>
            </a:r>
            <a:endParaRPr 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667C167-DBF2-4118-94F9-EEB410393AE4}"/>
              </a:ext>
            </a:extLst>
          </p:cNvPr>
          <p:cNvGrpSpPr/>
          <p:nvPr/>
        </p:nvGrpSpPr>
        <p:grpSpPr>
          <a:xfrm>
            <a:off x="964388" y="3354185"/>
            <a:ext cx="3101100" cy="565633"/>
            <a:chOff x="966414" y="3354185"/>
            <a:chExt cx="3101100" cy="565633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C501B58-4E99-4664-9DCF-141C068BA544}"/>
                </a:ext>
              </a:extLst>
            </p:cNvPr>
            <p:cNvSpPr/>
            <p:nvPr/>
          </p:nvSpPr>
          <p:spPr>
            <a:xfrm>
              <a:off x="966414" y="3354185"/>
              <a:ext cx="1454057" cy="565633"/>
            </a:xfrm>
            <a:prstGeom prst="rect">
              <a:avLst/>
            </a:prstGeom>
            <a:solidFill>
              <a:srgbClr val="FF8F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#FF8F23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F5333D7-976B-4D7C-BE90-037C317DE638}"/>
                </a:ext>
              </a:extLst>
            </p:cNvPr>
            <p:cNvSpPr/>
            <p:nvPr/>
          </p:nvSpPr>
          <p:spPr>
            <a:xfrm>
              <a:off x="2613457" y="3354185"/>
              <a:ext cx="1454057" cy="565633"/>
            </a:xfrm>
            <a:prstGeom prst="rect">
              <a:avLst/>
            </a:prstGeom>
            <a:solidFill>
              <a:srgbClr val="5A89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#5A8983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E15237-F7BE-4278-8760-6796BC51D0FF}"/>
              </a:ext>
            </a:extLst>
          </p:cNvPr>
          <p:cNvSpPr/>
          <p:nvPr/>
        </p:nvSpPr>
        <p:spPr>
          <a:xfrm>
            <a:off x="5078513" y="3354185"/>
            <a:ext cx="3161999" cy="293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8F23"/>
                </a:solidFill>
                <a:latin typeface="210 항아리 R" panose="02020603020101020101" pitchFamily="18" charset="-127"/>
                <a:ea typeface="210 항아리 R" panose="02020603020101020101" pitchFamily="18" charset="-127"/>
              </a:rPr>
              <a:t>210 </a:t>
            </a:r>
            <a:r>
              <a:rPr lang="ko-KR" altLang="en-US" dirty="0">
                <a:solidFill>
                  <a:srgbClr val="FF8F23"/>
                </a:solidFill>
                <a:latin typeface="210 항아리 R" panose="02020603020101020101" pitchFamily="18" charset="-127"/>
                <a:ea typeface="210 항아리 R" panose="02020603020101020101" pitchFamily="18" charset="-127"/>
              </a:rPr>
              <a:t>항아리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83B66B7-2DD2-454D-9553-78F1CCFCC008}"/>
              </a:ext>
            </a:extLst>
          </p:cNvPr>
          <p:cNvSpPr/>
          <p:nvPr/>
        </p:nvSpPr>
        <p:spPr>
          <a:xfrm>
            <a:off x="5078514" y="3680460"/>
            <a:ext cx="3162000" cy="2232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5A8983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10x10 </a:t>
            </a:r>
            <a:r>
              <a:rPr lang="ko-KR" altLang="en-US" dirty="0">
                <a:solidFill>
                  <a:srgbClr val="5A8983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폰트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3524AE10-D185-49C0-A277-CFB79E799E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8EB96-055B-4C46-A321-E2DDABE137EC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22" name="Google Shape;168;p30"/>
          <p:cNvSpPr txBox="1">
            <a:spLocks/>
          </p:cNvSpPr>
          <p:nvPr/>
        </p:nvSpPr>
        <p:spPr>
          <a:xfrm>
            <a:off x="4171050" y="344700"/>
            <a:ext cx="4345200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hasadith"/>
              <a:buNone/>
              <a:defRPr sz="2400" b="0" i="0" u="none" strike="noStrike" cap="non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hasadith"/>
              <a:buNone/>
              <a:defRPr sz="3000" b="0" i="0" u="none" strike="noStrike" cap="none">
                <a:solidFill>
                  <a:schemeClr val="dk1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hasadith"/>
              <a:buNone/>
              <a:defRPr sz="3000" b="0" i="0" u="none" strike="noStrike" cap="none">
                <a:solidFill>
                  <a:schemeClr val="dk1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hasadith"/>
              <a:buNone/>
              <a:defRPr sz="3000" b="0" i="0" u="none" strike="noStrike" cap="none">
                <a:solidFill>
                  <a:schemeClr val="dk1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hasadith"/>
              <a:buNone/>
              <a:defRPr sz="3000" b="0" i="0" u="none" strike="noStrike" cap="none">
                <a:solidFill>
                  <a:schemeClr val="dk1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hasadith"/>
              <a:buNone/>
              <a:defRPr sz="3000" b="0" i="0" u="none" strike="noStrike" cap="none">
                <a:solidFill>
                  <a:schemeClr val="dk1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hasadith"/>
              <a:buNone/>
              <a:defRPr sz="3000" b="0" i="0" u="none" strike="noStrike" cap="none">
                <a:solidFill>
                  <a:schemeClr val="dk1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hasadith"/>
              <a:buNone/>
              <a:defRPr sz="3000" b="0" i="0" u="none" strike="noStrike" cap="none">
                <a:solidFill>
                  <a:schemeClr val="dk1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hasadith"/>
              <a:buNone/>
              <a:defRPr sz="3000" b="0" i="0" u="none" strike="noStrike" cap="none">
                <a:solidFill>
                  <a:schemeClr val="dk1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pPr marL="0" indent="0" algn="r"/>
            <a:r>
              <a:rPr lang="en-US" altLang="ko-KR" sz="3000" b="1" dirty="0">
                <a:latin typeface="Marvel" charset="0"/>
              </a:rPr>
              <a:t>Concept</a:t>
            </a:r>
            <a:endParaRPr lang="en-US" sz="3000" b="1" dirty="0">
              <a:latin typeface="Marvel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227844" y="2227200"/>
            <a:ext cx="361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Sketch</a:t>
            </a:r>
            <a:endParaRPr dirty="0"/>
          </a:p>
        </p:txBody>
      </p:sp>
      <p:sp>
        <p:nvSpPr>
          <p:cNvPr id="553" name="Google Shape;553;p40"/>
          <p:cNvSpPr txBox="1">
            <a:spLocks noGrp="1"/>
          </p:cNvSpPr>
          <p:nvPr>
            <p:ph type="subTitle" idx="1"/>
          </p:nvPr>
        </p:nvSpPr>
        <p:spPr>
          <a:xfrm flipH="1">
            <a:off x="356346" y="3069000"/>
            <a:ext cx="4289611" cy="7499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solidFill>
                  <a:schemeClr val="bg2"/>
                </a:solidFill>
                <a:latin typeface="210 항아리 L" panose="02020603020101020101" pitchFamily="18" charset="-127"/>
                <a:ea typeface="210 항아리 L" panose="02020603020101020101" pitchFamily="18" charset="-127"/>
              </a:rPr>
              <a:t>맨 처음에</a:t>
            </a:r>
            <a:r>
              <a:rPr lang="en-US" altLang="ko-KR" sz="1400" dirty="0">
                <a:solidFill>
                  <a:schemeClr val="bg2"/>
                </a:solidFill>
                <a:latin typeface="210 항아리 L" panose="02020603020101020101" pitchFamily="18" charset="-127"/>
                <a:ea typeface="210 항아리 L" panose="02020603020101020101" pitchFamily="18" charset="-127"/>
              </a:rPr>
              <a:t> </a:t>
            </a:r>
            <a:r>
              <a:rPr lang="ko-KR" altLang="en-US" sz="1400" dirty="0">
                <a:solidFill>
                  <a:schemeClr val="bg2"/>
                </a:solidFill>
                <a:latin typeface="210 항아리 L" panose="02020603020101020101" pitchFamily="18" charset="-127"/>
                <a:ea typeface="210 항아리 L" panose="02020603020101020101" pitchFamily="18" charset="-127"/>
              </a:rPr>
              <a:t>디즈니 만화로 공부하는 내용을 강조한 후 </a:t>
            </a:r>
            <a:endParaRPr lang="en-US" altLang="ko-KR" sz="1400" dirty="0">
              <a:solidFill>
                <a:schemeClr val="bg2"/>
              </a:solidFill>
              <a:latin typeface="210 항아리 L" panose="02020603020101020101" pitchFamily="18" charset="-127"/>
              <a:ea typeface="210 항아리 L" panose="0202060302010102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solidFill>
                  <a:schemeClr val="bg2"/>
                </a:solidFill>
                <a:latin typeface="210 항아리 L" panose="02020603020101020101" pitchFamily="18" charset="-127"/>
                <a:ea typeface="210 항아리 L" panose="02020603020101020101" pitchFamily="18" charset="-127"/>
              </a:rPr>
              <a:t>책에 대한 소개를 구상하여 스케치 하였습니다</a:t>
            </a:r>
            <a:r>
              <a:rPr lang="en-US" altLang="ko-KR" sz="1400" dirty="0">
                <a:solidFill>
                  <a:schemeClr val="bg2"/>
                </a:solidFill>
                <a:latin typeface="210 항아리 L" panose="02020603020101020101" pitchFamily="18" charset="-127"/>
                <a:ea typeface="210 항아리 L" panose="02020603020101020101" pitchFamily="18" charset="-127"/>
              </a:rPr>
              <a:t>.</a:t>
            </a:r>
            <a:endParaRPr sz="1400" dirty="0">
              <a:solidFill>
                <a:schemeClr val="bg2"/>
              </a:solidFill>
              <a:latin typeface="210 항아리 L" panose="02020603020101020101" pitchFamily="18" charset="-127"/>
              <a:ea typeface="210 항아리 L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77E49F7-047A-4CAB-8275-0971C9DE29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3689" t="9934" r="4241" b="2934"/>
          <a:stretch/>
        </p:blipFill>
        <p:spPr>
          <a:xfrm>
            <a:off x="5136777" y="330942"/>
            <a:ext cx="3355042" cy="44816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6EEEAF-AE88-49E9-8AE9-A973DCF16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68EB96-055B-4C46-A321-E2DDABE137E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>
            <a:spLocks noGrp="1"/>
          </p:cNvSpPr>
          <p:nvPr>
            <p:ph type="title" idx="15"/>
          </p:nvPr>
        </p:nvSpPr>
        <p:spPr>
          <a:xfrm>
            <a:off x="594650" y="355650"/>
            <a:ext cx="24630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Detail page</a:t>
            </a:r>
          </a:p>
        </p:txBody>
      </p:sp>
      <p:sp>
        <p:nvSpPr>
          <p:cNvPr id="31" name="슬라이드 번호 개체 틀 30">
            <a:extLst>
              <a:ext uri="{FF2B5EF4-FFF2-40B4-BE49-F238E27FC236}">
                <a16:creationId xmlns:a16="http://schemas.microsoft.com/office/drawing/2014/main" id="{DF4829F5-BC79-4D8B-8DDB-F63817C495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868EB96-055B-4C46-A321-E2DDABE137EC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1026" name="Picture 2" descr="D:\01_21_JIWON\02_Portfolio\03_product_Info\bambiBook\bambiBook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751509" y="-1595732"/>
            <a:ext cx="1640982" cy="85467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265;p35">
            <a:hlinkClick r:id="rId5"/>
          </p:cNvPr>
          <p:cNvSpPr/>
          <p:nvPr/>
        </p:nvSpPr>
        <p:spPr>
          <a:xfrm>
            <a:off x="298609" y="4714918"/>
            <a:ext cx="1263491" cy="293100"/>
          </a:xfrm>
          <a:prstGeom prst="roundRect">
            <a:avLst>
              <a:gd name="adj" fmla="val 21234"/>
            </a:avLst>
          </a:prstGeom>
          <a:solidFill>
            <a:schemeClr val="lt2">
              <a:alpha val="603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F2F2F2"/>
                </a:solidFill>
                <a:latin typeface="Marvel" charset="0"/>
              </a:rPr>
              <a:t>Show </a:t>
            </a:r>
            <a:r>
              <a:rPr lang="en-US" sz="1800" b="1">
                <a:solidFill>
                  <a:srgbClr val="F2F2F2"/>
                </a:solidFill>
                <a:latin typeface="Marvel" charset="0"/>
              </a:rPr>
              <a:t>Site</a:t>
            </a:r>
            <a:endParaRPr sz="1800" b="1" dirty="0">
              <a:solidFill>
                <a:srgbClr val="F2F2F2"/>
              </a:solidFill>
              <a:latin typeface="Marvel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>
            <a:spLocks noGrp="1"/>
          </p:cNvSpPr>
          <p:nvPr>
            <p:ph type="title" idx="15"/>
          </p:nvPr>
        </p:nvSpPr>
        <p:spPr>
          <a:xfrm>
            <a:off x="594650" y="355650"/>
            <a:ext cx="24630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Detail page</a:t>
            </a:r>
          </a:p>
        </p:txBody>
      </p:sp>
      <p:pic>
        <p:nvPicPr>
          <p:cNvPr id="29" name="그림 28">
            <a:hlinkClick r:id="rId3"/>
            <a:extLst>
              <a:ext uri="{FF2B5EF4-FFF2-40B4-BE49-F238E27FC236}">
                <a16:creationId xmlns:a16="http://schemas.microsoft.com/office/drawing/2014/main" id="{267A797B-E05E-4F80-AB7F-6AD152455D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1482"/>
          <a:stretch/>
        </p:blipFill>
        <p:spPr>
          <a:xfrm>
            <a:off x="2680387" y="611350"/>
            <a:ext cx="1980975" cy="39741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그림 3">
            <a:hlinkClick r:id="rId3"/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5" b="41168"/>
          <a:stretch/>
        </p:blipFill>
        <p:spPr>
          <a:xfrm>
            <a:off x="5124450" y="792462"/>
            <a:ext cx="2497544" cy="2628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5" name="Google Shape;581;p42">
            <a:extLst>
              <a:ext uri="{FF2B5EF4-FFF2-40B4-BE49-F238E27FC236}">
                <a16:creationId xmlns:a16="http://schemas.microsoft.com/office/drawing/2014/main" id="{0BC100FE-141B-4EB6-AB34-7878D4E058AE}"/>
              </a:ext>
            </a:extLst>
          </p:cNvPr>
          <p:cNvSpPr/>
          <p:nvPr/>
        </p:nvSpPr>
        <p:spPr>
          <a:xfrm rot="5400000" flipH="1">
            <a:off x="1849897" y="1289661"/>
            <a:ext cx="1390300" cy="91375"/>
          </a:xfrm>
          <a:prstGeom prst="round2SameRect">
            <a:avLst>
              <a:gd name="adj1" fmla="val 48204"/>
              <a:gd name="adj2" fmla="val 14845"/>
            </a:avLst>
          </a:prstGeom>
          <a:solidFill>
            <a:schemeClr val="lt2">
              <a:alpha val="603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247;p34">
            <a:extLst>
              <a:ext uri="{FF2B5EF4-FFF2-40B4-BE49-F238E27FC236}">
                <a16:creationId xmlns:a16="http://schemas.microsoft.com/office/drawing/2014/main" id="{81DED40C-CD7A-43DC-8566-B7CE25D641AA}"/>
              </a:ext>
            </a:extLst>
          </p:cNvPr>
          <p:cNvSpPr txBox="1">
            <a:spLocks/>
          </p:cNvSpPr>
          <p:nvPr/>
        </p:nvSpPr>
        <p:spPr>
          <a:xfrm flipH="1">
            <a:off x="594649" y="1133994"/>
            <a:ext cx="1777453" cy="8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4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pPr marL="0" indent="0" algn="r"/>
            <a:r>
              <a:rPr lang="ko-KR" altLang="en-US" sz="1000" dirty="0">
                <a:latin typeface="10X10" panose="020D0604000000000000" pitchFamily="50" charset="-127"/>
                <a:ea typeface="10X10" panose="020D0604000000000000" pitchFamily="50" charset="-127"/>
              </a:rPr>
              <a:t>디즈니 만화를 보고 공부하는 특징을 살려 제일 첫번째에 소개하였습니다</a:t>
            </a:r>
            <a:r>
              <a:rPr lang="en-US" altLang="ko-KR" sz="1000" dirty="0">
                <a:latin typeface="10X10" panose="020D0604000000000000" pitchFamily="50" charset="-127"/>
                <a:ea typeface="10X10" panose="020D0604000000000000" pitchFamily="50" charset="-127"/>
              </a:rPr>
              <a:t>.</a:t>
            </a:r>
            <a:endParaRPr lang="en-US" sz="1000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56" name="Google Shape;581;p42">
            <a:extLst>
              <a:ext uri="{FF2B5EF4-FFF2-40B4-BE49-F238E27FC236}">
                <a16:creationId xmlns:a16="http://schemas.microsoft.com/office/drawing/2014/main" id="{BC4AFB7E-2C4B-4915-B553-7912AC0734C4}"/>
              </a:ext>
            </a:extLst>
          </p:cNvPr>
          <p:cNvSpPr/>
          <p:nvPr/>
        </p:nvSpPr>
        <p:spPr>
          <a:xfrm rot="5400000" flipH="1">
            <a:off x="2155270" y="4170762"/>
            <a:ext cx="779551" cy="91375"/>
          </a:xfrm>
          <a:prstGeom prst="round2SameRect">
            <a:avLst>
              <a:gd name="adj1" fmla="val 48204"/>
              <a:gd name="adj2" fmla="val 14845"/>
            </a:avLst>
          </a:prstGeom>
          <a:solidFill>
            <a:schemeClr val="lt2">
              <a:alpha val="603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247;p34">
            <a:extLst>
              <a:ext uri="{FF2B5EF4-FFF2-40B4-BE49-F238E27FC236}">
                <a16:creationId xmlns:a16="http://schemas.microsoft.com/office/drawing/2014/main" id="{ADB35AC4-462A-4D6C-A06F-7A0FA33DCD16}"/>
              </a:ext>
            </a:extLst>
          </p:cNvPr>
          <p:cNvSpPr txBox="1">
            <a:spLocks/>
          </p:cNvSpPr>
          <p:nvPr/>
        </p:nvSpPr>
        <p:spPr>
          <a:xfrm flipH="1">
            <a:off x="594650" y="3782825"/>
            <a:ext cx="1777453" cy="8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4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None/>
              <a:defRPr sz="1200" b="0" i="0" u="none" strike="noStrike" cap="none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pPr marL="0" indent="0" algn="r"/>
            <a:r>
              <a:rPr lang="ko-KR" altLang="en-US" sz="1000" dirty="0">
                <a:latin typeface="10X10" panose="020D0604000000000000" pitchFamily="50" charset="-127"/>
                <a:ea typeface="10X10" panose="020D0604000000000000" pitchFamily="50" charset="-127"/>
              </a:rPr>
              <a:t>이 책에 가장 큰 특징 </a:t>
            </a:r>
            <a:r>
              <a:rPr lang="en-US" altLang="ko-KR" sz="1000" dirty="0">
                <a:latin typeface="10X10" panose="020D0604000000000000" pitchFamily="50" charset="-127"/>
                <a:ea typeface="10X10" panose="020D0604000000000000" pitchFamily="50" charset="-127"/>
              </a:rPr>
              <a:t>3</a:t>
            </a:r>
            <a:r>
              <a:rPr lang="ko-KR" altLang="en-US" sz="1000" dirty="0">
                <a:latin typeface="10X10" panose="020D0604000000000000" pitchFamily="50" charset="-127"/>
                <a:ea typeface="10X10" panose="020D0604000000000000" pitchFamily="50" charset="-127"/>
              </a:rPr>
              <a:t>개를 뽑아 책 하단에 소개하여</a:t>
            </a:r>
            <a:endParaRPr lang="en-US" altLang="ko-KR" sz="10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0" indent="0" algn="r"/>
            <a:r>
              <a:rPr lang="ko-KR" altLang="en-US" sz="1000" dirty="0">
                <a:latin typeface="10X10" panose="020D0604000000000000" pitchFamily="50" charset="-127"/>
                <a:ea typeface="10X10" panose="020D0604000000000000" pitchFamily="50" charset="-127"/>
              </a:rPr>
              <a:t>바로 알 수 있게 하였습니다</a:t>
            </a:r>
            <a:r>
              <a:rPr lang="en-US" altLang="ko-KR" sz="1000" dirty="0">
                <a:latin typeface="10X10" panose="020D0604000000000000" pitchFamily="50" charset="-127"/>
                <a:ea typeface="10X10" panose="020D0604000000000000" pitchFamily="50" charset="-127"/>
              </a:rPr>
              <a:t>.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B53DE34-C5FC-426A-B4FB-A0B447574CE1}"/>
              </a:ext>
            </a:extLst>
          </p:cNvPr>
          <p:cNvGrpSpPr/>
          <p:nvPr/>
        </p:nvGrpSpPr>
        <p:grpSpPr>
          <a:xfrm>
            <a:off x="5128157" y="3551652"/>
            <a:ext cx="2500314" cy="852765"/>
            <a:chOff x="5128157" y="3751540"/>
            <a:chExt cx="2500314" cy="852765"/>
          </a:xfrm>
        </p:grpSpPr>
        <p:sp>
          <p:nvSpPr>
            <p:cNvPr id="58" name="Google Shape;581;p42">
              <a:extLst>
                <a:ext uri="{FF2B5EF4-FFF2-40B4-BE49-F238E27FC236}">
                  <a16:creationId xmlns:a16="http://schemas.microsoft.com/office/drawing/2014/main" id="{47E2909B-51F6-454C-8103-280025258338}"/>
                </a:ext>
              </a:extLst>
            </p:cNvPr>
            <p:cNvSpPr/>
            <p:nvPr/>
          </p:nvSpPr>
          <p:spPr>
            <a:xfrm flipH="1">
              <a:off x="5128159" y="3751540"/>
              <a:ext cx="2500312" cy="93911"/>
            </a:xfrm>
            <a:prstGeom prst="round2SameRect">
              <a:avLst>
                <a:gd name="adj1" fmla="val 48204"/>
                <a:gd name="adj2" fmla="val 14845"/>
              </a:avLst>
            </a:prstGeom>
            <a:solidFill>
              <a:schemeClr val="lt2">
                <a:alpha val="603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247;p34">
              <a:extLst>
                <a:ext uri="{FF2B5EF4-FFF2-40B4-BE49-F238E27FC236}">
                  <a16:creationId xmlns:a16="http://schemas.microsoft.com/office/drawing/2014/main" id="{B6595FA5-0154-42CF-A8A3-159C9BA88E14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5128157" y="3983840"/>
              <a:ext cx="2500311" cy="6204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ssistant ExtraLight"/>
                <a:buNone/>
                <a:defRPr sz="1400" b="0" i="0" u="none" strike="noStrike" cap="none">
                  <a:solidFill>
                    <a:schemeClr val="dk1"/>
                  </a:solidFill>
                  <a:latin typeface="Assistant ExtraLight"/>
                  <a:ea typeface="Assistant ExtraLight"/>
                  <a:cs typeface="Assistant ExtraLight"/>
                  <a:sym typeface="Assistant ExtraLight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ssistant ExtraLight"/>
                <a:buNone/>
                <a:defRPr sz="1200" b="0" i="0" u="none" strike="noStrike" cap="none">
                  <a:solidFill>
                    <a:schemeClr val="dk1"/>
                  </a:solidFill>
                  <a:latin typeface="Assistant ExtraLight"/>
                  <a:ea typeface="Assistant ExtraLight"/>
                  <a:cs typeface="Assistant ExtraLight"/>
                  <a:sym typeface="Assistant ExtraLight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ssistant ExtraLight"/>
                <a:buNone/>
                <a:defRPr sz="1200" b="0" i="0" u="none" strike="noStrike" cap="none">
                  <a:solidFill>
                    <a:schemeClr val="dk1"/>
                  </a:solidFill>
                  <a:latin typeface="Assistant ExtraLight"/>
                  <a:ea typeface="Assistant ExtraLight"/>
                  <a:cs typeface="Assistant ExtraLight"/>
                  <a:sym typeface="Assistant ExtraLight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ssistant ExtraLight"/>
                <a:buNone/>
                <a:defRPr sz="1200" b="0" i="0" u="none" strike="noStrike" cap="none">
                  <a:solidFill>
                    <a:schemeClr val="dk1"/>
                  </a:solidFill>
                  <a:latin typeface="Assistant ExtraLight"/>
                  <a:ea typeface="Assistant ExtraLight"/>
                  <a:cs typeface="Assistant ExtraLight"/>
                  <a:sym typeface="Assistant ExtraLight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ssistant ExtraLight"/>
                <a:buNone/>
                <a:defRPr sz="1200" b="0" i="0" u="none" strike="noStrike" cap="none">
                  <a:solidFill>
                    <a:schemeClr val="dk1"/>
                  </a:solidFill>
                  <a:latin typeface="Assistant ExtraLight"/>
                  <a:ea typeface="Assistant ExtraLight"/>
                  <a:cs typeface="Assistant ExtraLight"/>
                  <a:sym typeface="Assistant ExtraLight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ssistant ExtraLight"/>
                <a:buNone/>
                <a:defRPr sz="1200" b="0" i="0" u="none" strike="noStrike" cap="none">
                  <a:solidFill>
                    <a:schemeClr val="dk1"/>
                  </a:solidFill>
                  <a:latin typeface="Assistant ExtraLight"/>
                  <a:ea typeface="Assistant ExtraLight"/>
                  <a:cs typeface="Assistant ExtraLight"/>
                  <a:sym typeface="Assistant ExtraLight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ssistant ExtraLight"/>
                <a:buNone/>
                <a:defRPr sz="1200" b="0" i="0" u="none" strike="noStrike" cap="none">
                  <a:solidFill>
                    <a:schemeClr val="dk1"/>
                  </a:solidFill>
                  <a:latin typeface="Assistant ExtraLight"/>
                  <a:ea typeface="Assistant ExtraLight"/>
                  <a:cs typeface="Assistant ExtraLight"/>
                  <a:sym typeface="Assistant ExtraLight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ssistant ExtraLight"/>
                <a:buNone/>
                <a:defRPr sz="1200" b="0" i="0" u="none" strike="noStrike" cap="none">
                  <a:solidFill>
                    <a:schemeClr val="dk1"/>
                  </a:solidFill>
                  <a:latin typeface="Assistant ExtraLight"/>
                  <a:ea typeface="Assistant ExtraLight"/>
                  <a:cs typeface="Assistant ExtraLight"/>
                  <a:sym typeface="Assistant ExtraLight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ssistant ExtraLight"/>
                <a:buNone/>
                <a:defRPr sz="1200" b="0" i="0" u="none" strike="noStrike" cap="none">
                  <a:solidFill>
                    <a:schemeClr val="dk1"/>
                  </a:solidFill>
                  <a:latin typeface="Assistant ExtraLight"/>
                  <a:ea typeface="Assistant ExtraLight"/>
                  <a:cs typeface="Assistant ExtraLight"/>
                  <a:sym typeface="Assistant ExtraLight"/>
                </a:defRPr>
              </a:lvl9pPr>
            </a:lstStyle>
            <a:p>
              <a:pPr marL="0" indent="0" algn="l"/>
              <a:r>
                <a:rPr lang="ko-KR" altLang="en-US" sz="1000" dirty="0">
                  <a:latin typeface="10X10" panose="020D0604000000000000" pitchFamily="50" charset="-127"/>
                  <a:ea typeface="10X10" panose="020D0604000000000000" pitchFamily="50" charset="-127"/>
                </a:rPr>
                <a:t>이 책을 잘 모르시는 소비자들을 위해 책의 등장인물을 소개하는 부분을 넣어</a:t>
              </a:r>
              <a:r>
                <a:rPr lang="en-US" altLang="ko-KR" sz="1000" dirty="0">
                  <a:latin typeface="10X10" panose="020D0604000000000000" pitchFamily="50" charset="-127"/>
                  <a:ea typeface="10X10" panose="020D0604000000000000" pitchFamily="50" charset="-127"/>
                </a:rPr>
                <a:t> </a:t>
              </a:r>
              <a:r>
                <a:rPr lang="ko-KR" altLang="en-US" sz="1000" dirty="0">
                  <a:latin typeface="10X10" panose="020D0604000000000000" pitchFamily="50" charset="-127"/>
                  <a:ea typeface="10X10" panose="020D0604000000000000" pitchFamily="50" charset="-127"/>
                </a:rPr>
                <a:t>흥미를 유발하도록 하였습니다</a:t>
              </a:r>
              <a:r>
                <a:rPr lang="en-US" altLang="ko-KR" sz="1000" dirty="0">
                  <a:latin typeface="10X10" panose="020D0604000000000000" pitchFamily="50" charset="-127"/>
                  <a:ea typeface="10X10" panose="020D0604000000000000" pitchFamily="50" charset="-127"/>
                </a:rPr>
                <a:t>.</a:t>
              </a: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D308180-1306-4DDD-930B-F9DCD64887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868EB96-055B-4C46-A321-E2DDABE137EC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19" name="Google Shape;237;p34">
            <a:extLst>
              <a:ext uri="{FF2B5EF4-FFF2-40B4-BE49-F238E27FC236}">
                <a16:creationId xmlns:a16="http://schemas.microsoft.com/office/drawing/2014/main" id="{52ABB388-0A53-4DFB-A841-4D081D5D62F5}"/>
              </a:ext>
            </a:extLst>
          </p:cNvPr>
          <p:cNvSpPr/>
          <p:nvPr/>
        </p:nvSpPr>
        <p:spPr>
          <a:xfrm>
            <a:off x="7833009" y="-200025"/>
            <a:ext cx="1310991" cy="5494020"/>
          </a:xfrm>
          <a:prstGeom prst="roundRect">
            <a:avLst>
              <a:gd name="adj" fmla="val 16667"/>
            </a:avLst>
          </a:prstGeom>
          <a:solidFill>
            <a:schemeClr val="accent3">
              <a:alpha val="73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1905" y="129157"/>
            <a:ext cx="928446" cy="4835656"/>
          </a:xfrm>
          <a:prstGeom prst="rect">
            <a:avLst/>
          </a:prstGeom>
        </p:spPr>
      </p:pic>
      <p:sp>
        <p:nvSpPr>
          <p:cNvPr id="21" name="Google Shape;237;p34">
            <a:extLst>
              <a:ext uri="{FF2B5EF4-FFF2-40B4-BE49-F238E27FC236}">
                <a16:creationId xmlns:a16="http://schemas.microsoft.com/office/drawing/2014/main" id="{F2BA469A-52E6-4638-ABD6-F37636EA5D9C}"/>
              </a:ext>
            </a:extLst>
          </p:cNvPr>
          <p:cNvSpPr/>
          <p:nvPr/>
        </p:nvSpPr>
        <p:spPr>
          <a:xfrm>
            <a:off x="7934713" y="2971800"/>
            <a:ext cx="1122829" cy="1993013"/>
          </a:xfrm>
          <a:prstGeom prst="roundRect">
            <a:avLst>
              <a:gd name="adj" fmla="val 0"/>
            </a:avLst>
          </a:prstGeom>
          <a:solidFill>
            <a:srgbClr val="BEDDB1">
              <a:alpha val="39000"/>
            </a:srgbClr>
          </a:solidFill>
          <a:ln w="19050">
            <a:noFill/>
            <a:prstDash val="dashDot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237;p34">
            <a:extLst>
              <a:ext uri="{FF2B5EF4-FFF2-40B4-BE49-F238E27FC236}">
                <a16:creationId xmlns:a16="http://schemas.microsoft.com/office/drawing/2014/main" id="{10F4353A-DE1B-4C6A-BA0F-6A14C9A8A798}"/>
              </a:ext>
            </a:extLst>
          </p:cNvPr>
          <p:cNvSpPr/>
          <p:nvPr/>
        </p:nvSpPr>
        <p:spPr>
          <a:xfrm>
            <a:off x="7927090" y="60843"/>
            <a:ext cx="1122829" cy="2910957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8F23"/>
            </a:solidFill>
            <a:prstDash val="dashDot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5;p35">
            <a:hlinkClick r:id="rId6"/>
            <a:extLst>
              <a:ext uri="{FF2B5EF4-FFF2-40B4-BE49-F238E27FC236}">
                <a16:creationId xmlns:a16="http://schemas.microsoft.com/office/drawing/2014/main" id="{B6142DB7-A1C0-4EF9-AFCA-CC8EBF8413B5}"/>
              </a:ext>
            </a:extLst>
          </p:cNvPr>
          <p:cNvSpPr/>
          <p:nvPr/>
        </p:nvSpPr>
        <p:spPr>
          <a:xfrm>
            <a:off x="298609" y="4714918"/>
            <a:ext cx="1263491" cy="293100"/>
          </a:xfrm>
          <a:prstGeom prst="roundRect">
            <a:avLst>
              <a:gd name="adj" fmla="val 21234"/>
            </a:avLst>
          </a:prstGeom>
          <a:solidFill>
            <a:schemeClr val="lt2">
              <a:alpha val="603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F2F2F2"/>
                </a:solidFill>
                <a:latin typeface="Marvel" charset="0"/>
              </a:rPr>
              <a:t>Show </a:t>
            </a:r>
            <a:r>
              <a:rPr lang="en-US" sz="1800" b="1">
                <a:solidFill>
                  <a:srgbClr val="F2F2F2"/>
                </a:solidFill>
                <a:latin typeface="Marvel" charset="0"/>
              </a:rPr>
              <a:t>Site</a:t>
            </a:r>
            <a:endParaRPr sz="1800" b="1" dirty="0">
              <a:solidFill>
                <a:srgbClr val="F2F2F2"/>
              </a:solidFill>
              <a:latin typeface="Marv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597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37;p34">
            <a:extLst>
              <a:ext uri="{FF2B5EF4-FFF2-40B4-BE49-F238E27FC236}">
                <a16:creationId xmlns:a16="http://schemas.microsoft.com/office/drawing/2014/main" id="{52ABB388-0A53-4DFB-A841-4D081D5D62F5}"/>
              </a:ext>
            </a:extLst>
          </p:cNvPr>
          <p:cNvSpPr/>
          <p:nvPr/>
        </p:nvSpPr>
        <p:spPr>
          <a:xfrm>
            <a:off x="7833009" y="-200025"/>
            <a:ext cx="1310991" cy="5494020"/>
          </a:xfrm>
          <a:prstGeom prst="roundRect">
            <a:avLst>
              <a:gd name="adj" fmla="val 16667"/>
            </a:avLst>
          </a:prstGeom>
          <a:solidFill>
            <a:schemeClr val="accent3">
              <a:alpha val="73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title" idx="15"/>
          </p:nvPr>
        </p:nvSpPr>
        <p:spPr>
          <a:xfrm>
            <a:off x="594650" y="355650"/>
            <a:ext cx="24630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Detail page</a:t>
            </a:r>
          </a:p>
        </p:txBody>
      </p:sp>
      <p:pic>
        <p:nvPicPr>
          <p:cNvPr id="50" name="그림 49">
            <a:hlinkClick r:id="rId3"/>
            <a:extLst>
              <a:ext uri="{FF2B5EF4-FFF2-40B4-BE49-F238E27FC236}">
                <a16:creationId xmlns:a16="http://schemas.microsoft.com/office/drawing/2014/main" id="{88181C0F-E1CE-4824-8021-E673168EC9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7359" b="-113"/>
          <a:stretch/>
        </p:blipFill>
        <p:spPr>
          <a:xfrm>
            <a:off x="4447570" y="1222425"/>
            <a:ext cx="2892068" cy="342743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088133-894A-41F8-9E2A-782296CB699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868EB96-055B-4C46-A321-E2DDABE137EC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1905" y="129157"/>
            <a:ext cx="928446" cy="4835656"/>
          </a:xfrm>
          <a:prstGeom prst="rect">
            <a:avLst/>
          </a:prstGeom>
        </p:spPr>
      </p:pic>
      <p:sp>
        <p:nvSpPr>
          <p:cNvPr id="10" name="Google Shape;237;p34">
            <a:extLst>
              <a:ext uri="{FF2B5EF4-FFF2-40B4-BE49-F238E27FC236}">
                <a16:creationId xmlns:a16="http://schemas.microsoft.com/office/drawing/2014/main" id="{F2BA469A-52E6-4638-ABD6-F37636EA5D9C}"/>
              </a:ext>
            </a:extLst>
          </p:cNvPr>
          <p:cNvSpPr/>
          <p:nvPr/>
        </p:nvSpPr>
        <p:spPr>
          <a:xfrm>
            <a:off x="7927090" y="-45720"/>
            <a:ext cx="1122829" cy="2912021"/>
          </a:xfrm>
          <a:prstGeom prst="roundRect">
            <a:avLst>
              <a:gd name="adj" fmla="val 0"/>
            </a:avLst>
          </a:prstGeom>
          <a:solidFill>
            <a:srgbClr val="BEDDB1">
              <a:alpha val="39000"/>
            </a:srgbClr>
          </a:solidFill>
          <a:ln w="19050">
            <a:noFill/>
            <a:prstDash val="dashDot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237;p34">
            <a:extLst>
              <a:ext uri="{FF2B5EF4-FFF2-40B4-BE49-F238E27FC236}">
                <a16:creationId xmlns:a16="http://schemas.microsoft.com/office/drawing/2014/main" id="{10F4353A-DE1B-4C6A-BA0F-6A14C9A8A798}"/>
              </a:ext>
            </a:extLst>
          </p:cNvPr>
          <p:cNvSpPr/>
          <p:nvPr/>
        </p:nvSpPr>
        <p:spPr>
          <a:xfrm>
            <a:off x="7927090" y="2892424"/>
            <a:ext cx="1122829" cy="2146301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FF8F23"/>
            </a:solidFill>
            <a:prstDash val="dashDot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그룹 2"/>
          <p:cNvGrpSpPr/>
          <p:nvPr/>
        </p:nvGrpSpPr>
        <p:grpSpPr>
          <a:xfrm>
            <a:off x="1228561" y="1159929"/>
            <a:ext cx="2748495" cy="3552430"/>
            <a:chOff x="1228561" y="1159929"/>
            <a:chExt cx="2748495" cy="3552430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639B6918-3E48-4242-B124-CA4B31DB8917}"/>
                </a:ext>
              </a:extLst>
            </p:cNvPr>
            <p:cNvGrpSpPr/>
            <p:nvPr/>
          </p:nvGrpSpPr>
          <p:grpSpPr>
            <a:xfrm>
              <a:off x="1352652" y="3948974"/>
              <a:ext cx="2500312" cy="763385"/>
              <a:chOff x="1467961" y="4164845"/>
              <a:chExt cx="2500312" cy="763385"/>
            </a:xfrm>
          </p:grpSpPr>
          <p:sp>
            <p:nvSpPr>
              <p:cNvPr id="13" name="Google Shape;581;p42">
                <a:extLst>
                  <a:ext uri="{FF2B5EF4-FFF2-40B4-BE49-F238E27FC236}">
                    <a16:creationId xmlns:a16="http://schemas.microsoft.com/office/drawing/2014/main" id="{AD88C3AC-1D00-421F-B441-DF9707849FF2}"/>
                  </a:ext>
                </a:extLst>
              </p:cNvPr>
              <p:cNvSpPr/>
              <p:nvPr/>
            </p:nvSpPr>
            <p:spPr>
              <a:xfrm flipH="1">
                <a:off x="1467961" y="4164845"/>
                <a:ext cx="2500312" cy="100496"/>
              </a:xfrm>
              <a:prstGeom prst="round2SameRect">
                <a:avLst>
                  <a:gd name="adj1" fmla="val 48204"/>
                  <a:gd name="adj2" fmla="val 14845"/>
                </a:avLst>
              </a:prstGeom>
              <a:solidFill>
                <a:schemeClr val="lt2">
                  <a:alpha val="603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47;p34">
                <a:extLst>
                  <a:ext uri="{FF2B5EF4-FFF2-40B4-BE49-F238E27FC236}">
                    <a16:creationId xmlns:a16="http://schemas.microsoft.com/office/drawing/2014/main" id="{6C1B4176-9C06-4974-8147-AC203B9B3139}"/>
                  </a:ext>
                </a:extLst>
              </p:cNvPr>
              <p:cNvSpPr txBox="1">
                <a:spLocks/>
              </p:cNvSpPr>
              <p:nvPr/>
            </p:nvSpPr>
            <p:spPr>
              <a:xfrm flipH="1">
                <a:off x="1467962" y="4307765"/>
                <a:ext cx="2500311" cy="6204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Assistant ExtraLight"/>
                  <a:buNone/>
                  <a:defRPr sz="1400" b="0" i="0" u="none" strike="noStrike" cap="none">
                    <a:solidFill>
                      <a:schemeClr val="dk1"/>
                    </a:solidFill>
                    <a:latin typeface="Assistant ExtraLight"/>
                    <a:ea typeface="Assistant ExtraLight"/>
                    <a:cs typeface="Assistant ExtraLight"/>
                    <a:sym typeface="Assistant ExtraLight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Assistant ExtraLight"/>
                  <a:buNone/>
                  <a:defRPr sz="1200" b="0" i="0" u="none" strike="noStrike" cap="none">
                    <a:solidFill>
                      <a:schemeClr val="dk1"/>
                    </a:solidFill>
                    <a:latin typeface="Assistant ExtraLight"/>
                    <a:ea typeface="Assistant ExtraLight"/>
                    <a:cs typeface="Assistant ExtraLight"/>
                    <a:sym typeface="Assistant ExtraLight"/>
                  </a:defRPr>
                </a:lvl2pPr>
                <a:lvl3pPr marL="1371600" marR="0" lvl="2" indent="-3048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Assistant ExtraLight"/>
                  <a:buNone/>
                  <a:defRPr sz="1200" b="0" i="0" u="none" strike="noStrike" cap="none">
                    <a:solidFill>
                      <a:schemeClr val="dk1"/>
                    </a:solidFill>
                    <a:latin typeface="Assistant ExtraLight"/>
                    <a:ea typeface="Assistant ExtraLight"/>
                    <a:cs typeface="Assistant ExtraLight"/>
                    <a:sym typeface="Assistant ExtraLight"/>
                  </a:defRPr>
                </a:lvl3pPr>
                <a:lvl4pPr marL="1828800" marR="0" lvl="3" indent="-3048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Assistant ExtraLight"/>
                  <a:buNone/>
                  <a:defRPr sz="1200" b="0" i="0" u="none" strike="noStrike" cap="none">
                    <a:solidFill>
                      <a:schemeClr val="dk1"/>
                    </a:solidFill>
                    <a:latin typeface="Assistant ExtraLight"/>
                    <a:ea typeface="Assistant ExtraLight"/>
                    <a:cs typeface="Assistant ExtraLight"/>
                    <a:sym typeface="Assistant ExtraLight"/>
                  </a:defRPr>
                </a:lvl4pPr>
                <a:lvl5pPr marL="2286000" marR="0" lvl="4" indent="-3048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Assistant ExtraLight"/>
                  <a:buNone/>
                  <a:defRPr sz="1200" b="0" i="0" u="none" strike="noStrike" cap="none">
                    <a:solidFill>
                      <a:schemeClr val="dk1"/>
                    </a:solidFill>
                    <a:latin typeface="Assistant ExtraLight"/>
                    <a:ea typeface="Assistant ExtraLight"/>
                    <a:cs typeface="Assistant ExtraLight"/>
                    <a:sym typeface="Assistant ExtraLight"/>
                  </a:defRPr>
                </a:lvl5pPr>
                <a:lvl6pPr marL="2743200" marR="0" lvl="5" indent="-3048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Assistant ExtraLight"/>
                  <a:buNone/>
                  <a:defRPr sz="1200" b="0" i="0" u="none" strike="noStrike" cap="none">
                    <a:solidFill>
                      <a:schemeClr val="dk1"/>
                    </a:solidFill>
                    <a:latin typeface="Assistant ExtraLight"/>
                    <a:ea typeface="Assistant ExtraLight"/>
                    <a:cs typeface="Assistant ExtraLight"/>
                    <a:sym typeface="Assistant ExtraLight"/>
                  </a:defRPr>
                </a:lvl6pPr>
                <a:lvl7pPr marL="3200400" marR="0" lvl="6" indent="-3048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Assistant ExtraLight"/>
                  <a:buNone/>
                  <a:defRPr sz="1200" b="0" i="0" u="none" strike="noStrike" cap="none">
                    <a:solidFill>
                      <a:schemeClr val="dk1"/>
                    </a:solidFill>
                    <a:latin typeface="Assistant ExtraLight"/>
                    <a:ea typeface="Assistant ExtraLight"/>
                    <a:cs typeface="Assistant ExtraLight"/>
                    <a:sym typeface="Assistant ExtraLight"/>
                  </a:defRPr>
                </a:lvl7pPr>
                <a:lvl8pPr marL="3657600" marR="0" lvl="7" indent="-3048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Assistant ExtraLight"/>
                  <a:buNone/>
                  <a:defRPr sz="1200" b="0" i="0" u="none" strike="noStrike" cap="none">
                    <a:solidFill>
                      <a:schemeClr val="dk1"/>
                    </a:solidFill>
                    <a:latin typeface="Assistant ExtraLight"/>
                    <a:ea typeface="Assistant ExtraLight"/>
                    <a:cs typeface="Assistant ExtraLight"/>
                    <a:sym typeface="Assistant ExtraLight"/>
                  </a:defRPr>
                </a:lvl8pPr>
                <a:lvl9pPr marL="4114800" marR="0" lvl="8" indent="-3048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Assistant ExtraLight"/>
                  <a:buNone/>
                  <a:defRPr sz="1200" b="0" i="0" u="none" strike="noStrike" cap="none">
                    <a:solidFill>
                      <a:schemeClr val="dk1"/>
                    </a:solidFill>
                    <a:latin typeface="Assistant ExtraLight"/>
                    <a:ea typeface="Assistant ExtraLight"/>
                    <a:cs typeface="Assistant ExtraLight"/>
                    <a:sym typeface="Assistant ExtraLight"/>
                  </a:defRPr>
                </a:lvl9pPr>
              </a:lstStyle>
              <a:p>
                <a:pPr marL="0" indent="0" algn="l"/>
                <a:r>
                  <a:rPr lang="ko-KR" altLang="en-US" sz="1000" dirty="0">
                    <a:latin typeface="10X10" panose="020D0604000000000000" pitchFamily="50" charset="-127"/>
                    <a:ea typeface="10X10" panose="020D0604000000000000" pitchFamily="50" charset="-127"/>
                  </a:rPr>
                  <a:t>책의 본문 일부분을 넣어서</a:t>
                </a:r>
                <a:r>
                  <a:rPr lang="en-US" altLang="ko-KR" sz="1000" dirty="0">
                    <a:latin typeface="10X10" panose="020D0604000000000000" pitchFamily="50" charset="-127"/>
                    <a:ea typeface="10X10" panose="020D0604000000000000" pitchFamily="50" charset="-127"/>
                  </a:rPr>
                  <a:t> </a:t>
                </a:r>
                <a:r>
                  <a:rPr lang="ko-KR" altLang="en-US" sz="1000" dirty="0">
                    <a:latin typeface="10X10" panose="020D0604000000000000" pitchFamily="50" charset="-127"/>
                    <a:ea typeface="10X10" panose="020D0604000000000000" pitchFamily="50" charset="-127"/>
                  </a:rPr>
                  <a:t>이 책의 구성에 대해 간단한 설명으로  어떤 책인지 알 수 있도록 하였습니다</a:t>
                </a:r>
                <a:r>
                  <a:rPr lang="en-US" altLang="ko-KR" sz="1000" dirty="0">
                    <a:latin typeface="10X10" panose="020D0604000000000000" pitchFamily="50" charset="-127"/>
                    <a:ea typeface="10X10" panose="020D0604000000000000" pitchFamily="50" charset="-127"/>
                  </a:rPr>
                  <a:t>.</a:t>
                </a:r>
              </a:p>
            </p:txBody>
          </p:sp>
        </p:grpSp>
        <p:pic>
          <p:nvPicPr>
            <p:cNvPr id="17" name="Picture 2" descr="D:\01_21_JIWON\02_Portfolio\03_product_Info\bambiBook\bambiBook.jpg">
              <a:hlinkClick r:id="rId3"/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37" b="22486"/>
            <a:stretch/>
          </p:blipFill>
          <p:spPr bwMode="auto">
            <a:xfrm>
              <a:off x="1228561" y="1159929"/>
              <a:ext cx="2748495" cy="261637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Google Shape;265;p35">
            <a:hlinkClick r:id="rId7"/>
            <a:extLst>
              <a:ext uri="{FF2B5EF4-FFF2-40B4-BE49-F238E27FC236}">
                <a16:creationId xmlns:a16="http://schemas.microsoft.com/office/drawing/2014/main" id="{9B7E4EC6-28AD-4C9B-BCCF-380B35785B9B}"/>
              </a:ext>
            </a:extLst>
          </p:cNvPr>
          <p:cNvSpPr/>
          <p:nvPr/>
        </p:nvSpPr>
        <p:spPr>
          <a:xfrm>
            <a:off x="298609" y="4714918"/>
            <a:ext cx="1263491" cy="293100"/>
          </a:xfrm>
          <a:prstGeom prst="roundRect">
            <a:avLst>
              <a:gd name="adj" fmla="val 21234"/>
            </a:avLst>
          </a:prstGeom>
          <a:solidFill>
            <a:schemeClr val="lt2">
              <a:alpha val="603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F2F2F2"/>
                </a:solidFill>
                <a:latin typeface="Marvel" charset="0"/>
              </a:rPr>
              <a:t>Show </a:t>
            </a:r>
            <a:r>
              <a:rPr lang="en-US" sz="1800" b="1">
                <a:solidFill>
                  <a:srgbClr val="F2F2F2"/>
                </a:solidFill>
                <a:latin typeface="Marvel" charset="0"/>
              </a:rPr>
              <a:t>Site</a:t>
            </a:r>
            <a:endParaRPr sz="1800" b="1" dirty="0">
              <a:solidFill>
                <a:srgbClr val="F2F2F2"/>
              </a:solidFill>
              <a:latin typeface="Marv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013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670850" y="2302053"/>
            <a:ext cx="31554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Review</a:t>
            </a:r>
            <a:endParaRPr dirty="0"/>
          </a:p>
        </p:txBody>
      </p:sp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4137735" y="1608305"/>
            <a:ext cx="4632886" cy="21917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항상 책을 구매할 때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오프라인에서 구매해서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책 상세페이지를 많이 접한 적이 없었습니다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그래서 처음 책 </a:t>
            </a:r>
            <a:r>
              <a:rPr lang="ko-KR" altLang="en-US" sz="1400">
                <a:latin typeface="10X10" panose="020D0604000000000000" pitchFamily="50" charset="-127"/>
                <a:ea typeface="10X10" panose="020D0604000000000000" pitchFamily="50" charset="-127"/>
              </a:rPr>
              <a:t>상세페이지 구상할 때 어려웠습니다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하지만 전문가의 눈에서 가이드를 받은 후 </a:t>
            </a:r>
            <a:endParaRPr lang="en-US" altLang="ko-KR" sz="14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작업 방향에 대해서 길이 잡혔던 제품이었습니다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14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10X10" panose="020D0604000000000000" pitchFamily="50" charset="-127"/>
                <a:ea typeface="10X10" panose="020D0604000000000000" pitchFamily="50" charset="-127"/>
              </a:rPr>
              <a:t>감사합니다</a:t>
            </a:r>
            <a:r>
              <a:rPr lang="en-US" altLang="ko-KR" sz="1400" dirty="0">
                <a:latin typeface="10X10" panose="020D0604000000000000" pitchFamily="50" charset="-127"/>
                <a:ea typeface="10X10" panose="020D0604000000000000" pitchFamily="50" charset="-127"/>
              </a:rPr>
              <a:t>.</a:t>
            </a:r>
            <a:endParaRPr lang="en-US" sz="1400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B7B52E0-1EB0-4600-9891-4100CE9442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68EB96-055B-4C46-A321-E2DDABE137E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egnancy Breakthrough by Slidesgo">
  <a:themeElements>
    <a:clrScheme name="Simple Light">
      <a:dk1>
        <a:srgbClr val="434343"/>
      </a:dk1>
      <a:lt1>
        <a:srgbClr val="F2F2F2"/>
      </a:lt1>
      <a:dk2>
        <a:srgbClr val="595959"/>
      </a:dk2>
      <a:lt2>
        <a:srgbClr val="8CB1EE"/>
      </a:lt2>
      <a:accent1>
        <a:srgbClr val="F2F2F2"/>
      </a:accent1>
      <a:accent2>
        <a:srgbClr val="8CB1EE"/>
      </a:accent2>
      <a:accent3>
        <a:srgbClr val="ABD59A"/>
      </a:accent3>
      <a:accent4>
        <a:srgbClr val="F2D9CF"/>
      </a:accent4>
      <a:accent5>
        <a:srgbClr val="8CB1EE"/>
      </a:accent5>
      <a:accent6>
        <a:srgbClr val="ABD59A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196</Words>
  <Application>Microsoft Office PowerPoint</Application>
  <PresentationFormat>화면 슬라이드 쇼(16:9)</PresentationFormat>
  <Paragraphs>60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20" baseType="lpstr">
      <vt:lpstr>PT Serif</vt:lpstr>
      <vt:lpstr>Raleway Thin</vt:lpstr>
      <vt:lpstr>210 항아리 L</vt:lpstr>
      <vt:lpstr>Assistant ExtraLight</vt:lpstr>
      <vt:lpstr>Nunito Light</vt:lpstr>
      <vt:lpstr>Arial</vt:lpstr>
      <vt:lpstr>10X10</vt:lpstr>
      <vt:lpstr>Lucida Handwriting</vt:lpstr>
      <vt:lpstr>Marvel</vt:lpstr>
      <vt:lpstr>210 항아리 R</vt:lpstr>
      <vt:lpstr>Thasadith</vt:lpstr>
      <vt:lpstr>Pregnancy Breakthrough by Slidesgo</vt:lpstr>
      <vt:lpstr>Bambi English study book</vt:lpstr>
      <vt:lpstr>Contents</vt:lpstr>
      <vt:lpstr>PowerPoint 프레젠테이션</vt:lpstr>
      <vt:lpstr>Sketch</vt:lpstr>
      <vt:lpstr>Detail page</vt:lpstr>
      <vt:lpstr>Detail page</vt:lpstr>
      <vt:lpstr>Detail page</vt:lpstr>
      <vt:lpstr>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Bambi English study book</dc:title>
  <dc:creator>meowoof</dc:creator>
  <cp:lastModifiedBy>이 지원</cp:lastModifiedBy>
  <cp:revision>17</cp:revision>
  <dcterms:modified xsi:type="dcterms:W3CDTF">2021-11-08T06:48:38Z</dcterms:modified>
</cp:coreProperties>
</file>